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949" y="-10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3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7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9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5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8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1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0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3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65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2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E56F0-626F-40B1-9A62-AD5CEC9A8358}" type="datetimeFigureOut">
              <a:rPr lang="en-US" smtClean="0"/>
              <a:t>10/3/2011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29920-6F8D-4809-81B3-41C9C384B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8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bible-history.com/maps/7_churches_asia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6858000" cy="812800"/>
          </a:xfrm>
        </p:spPr>
        <p:txBody>
          <a:bodyPr>
            <a:normAutofit/>
          </a:bodyPr>
          <a:lstStyle/>
          <a:p>
            <a:r>
              <a:rPr lang="en-US" sz="3200" b="1" dirty="0"/>
              <a:t>The 7 Churches of Revelation</a:t>
            </a:r>
          </a:p>
        </p:txBody>
      </p:sp>
      <p:pic>
        <p:nvPicPr>
          <p:cNvPr id="4" name="Picture 3" descr="Map of the Seven Churches in Asia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6858000" cy="8458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11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7 Churches of Revelation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7 Churches of Revelation</dc:title>
  <dc:creator>Bob</dc:creator>
  <cp:lastModifiedBy>Bob</cp:lastModifiedBy>
  <cp:revision>1</cp:revision>
  <dcterms:created xsi:type="dcterms:W3CDTF">2011-10-03T15:19:00Z</dcterms:created>
  <dcterms:modified xsi:type="dcterms:W3CDTF">2011-10-03T15:21:19Z</dcterms:modified>
</cp:coreProperties>
</file>