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-1949" y="-10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B6E72-8200-40DB-99BC-502EF80A3BE4}" type="datetimeFigureOut">
              <a:rPr lang="en-US" smtClean="0"/>
              <a:t>10/3/2011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7EAC-BA72-468F-847F-4717ED817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9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B6E72-8200-40DB-99BC-502EF80A3BE4}" type="datetimeFigureOut">
              <a:rPr lang="en-US" smtClean="0"/>
              <a:t>10/3/2011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7EAC-BA72-468F-847F-4717ED817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277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B6E72-8200-40DB-99BC-502EF80A3BE4}" type="datetimeFigureOut">
              <a:rPr lang="en-US" smtClean="0"/>
              <a:t>10/3/2011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7EAC-BA72-468F-847F-4717ED817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228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B6E72-8200-40DB-99BC-502EF80A3BE4}" type="datetimeFigureOut">
              <a:rPr lang="en-US" smtClean="0"/>
              <a:t>10/3/2011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7EAC-BA72-468F-847F-4717ED817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67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B6E72-8200-40DB-99BC-502EF80A3BE4}" type="datetimeFigureOut">
              <a:rPr lang="en-US" smtClean="0"/>
              <a:t>10/3/2011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7EAC-BA72-468F-847F-4717ED817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125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B6E72-8200-40DB-99BC-502EF80A3BE4}" type="datetimeFigureOut">
              <a:rPr lang="en-US" smtClean="0"/>
              <a:t>10/3/2011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7EAC-BA72-468F-847F-4717ED817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725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B6E72-8200-40DB-99BC-502EF80A3BE4}" type="datetimeFigureOut">
              <a:rPr lang="en-US" smtClean="0"/>
              <a:t>10/3/2011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7EAC-BA72-468F-847F-4717ED817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23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B6E72-8200-40DB-99BC-502EF80A3BE4}" type="datetimeFigureOut">
              <a:rPr lang="en-US" smtClean="0"/>
              <a:t>10/3/2011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7EAC-BA72-468F-847F-4717ED817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831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B6E72-8200-40DB-99BC-502EF80A3BE4}" type="datetimeFigureOut">
              <a:rPr lang="en-US" smtClean="0"/>
              <a:t>10/3/2011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7EAC-BA72-468F-847F-4717ED817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384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B6E72-8200-40DB-99BC-502EF80A3BE4}" type="datetimeFigureOut">
              <a:rPr lang="en-US" smtClean="0"/>
              <a:t>10/3/2011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7EAC-BA72-468F-847F-4717ED817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745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B6E72-8200-40DB-99BC-502EF80A3BE4}" type="datetimeFigureOut">
              <a:rPr lang="en-US" smtClean="0"/>
              <a:t>10/3/2011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7EAC-BA72-468F-847F-4717ED817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772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B6E72-8200-40DB-99BC-502EF80A3BE4}" type="datetimeFigureOut">
              <a:rPr lang="en-US" smtClean="0"/>
              <a:t>10/3/2011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67EAC-BA72-468F-847F-4717ED817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860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bible-history.com/geography/maps/map_philistine_cities_expansion.html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6858000" cy="685799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Philistine </a:t>
            </a:r>
            <a:r>
              <a:rPr lang="en-US" sz="3200" b="1" dirty="0"/>
              <a:t>Cities and Conquests</a:t>
            </a:r>
            <a:br>
              <a:rPr lang="en-US" sz="3200" b="1" dirty="0"/>
            </a:br>
            <a:endParaRPr lang="en-US" sz="3200" b="1" dirty="0"/>
          </a:p>
        </p:txBody>
      </p:sp>
      <p:pic>
        <p:nvPicPr>
          <p:cNvPr id="4" name="Picture 3" descr="Map of Philistine Cities and Conquests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6857999" cy="8458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0544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Philistine Cities and Conquests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Philistine Cities and Conquests </dc:title>
  <dc:creator>Bob</dc:creator>
  <cp:lastModifiedBy>Bob</cp:lastModifiedBy>
  <cp:revision>1</cp:revision>
  <dcterms:created xsi:type="dcterms:W3CDTF">2011-10-03T15:09:16Z</dcterms:created>
  <dcterms:modified xsi:type="dcterms:W3CDTF">2011-10-03T15:13:06Z</dcterms:modified>
</cp:coreProperties>
</file>