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4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1925"/>
    </p:cViewPr>
  </p:notesTextViewPr>
  <p:notesViewPr>
    <p:cSldViewPr>
      <p:cViewPr>
        <p:scale>
          <a:sx n="66" d="100"/>
          <a:sy n="66" d="100"/>
        </p:scale>
        <p:origin x="-1718" y="152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7C496-CCC6-432F-A173-180208A4E434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FD5D5-7D88-409E-936C-683CB011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1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191000"/>
            <a:ext cx="6248400" cy="4495800"/>
          </a:xfrm>
        </p:spPr>
        <p:txBody>
          <a:bodyPr/>
          <a:lstStyle/>
          <a:p>
            <a:pPr algn="just"/>
            <a:r>
              <a:rPr lang="en-US" dirty="0" smtClean="0"/>
              <a:t>The </a:t>
            </a:r>
            <a:r>
              <a:rPr lang="en-US" dirty="0" err="1" smtClean="0"/>
              <a:t>Jezreel</a:t>
            </a:r>
            <a:r>
              <a:rPr lang="en-US" dirty="0" smtClean="0"/>
              <a:t> Valley lies before us to the north (and slightly east). Nazareth is located in the mountains of lower Galilee. The valley continues east between the Hill of </a:t>
            </a:r>
            <a:r>
              <a:rPr lang="en-US" dirty="0" err="1" smtClean="0"/>
              <a:t>Moreh</a:t>
            </a:r>
            <a:r>
              <a:rPr lang="en-US" dirty="0" smtClean="0"/>
              <a:t> and Mount </a:t>
            </a:r>
            <a:r>
              <a:rPr lang="en-US" dirty="0" err="1" smtClean="0"/>
              <a:t>Gilboa</a:t>
            </a:r>
            <a:r>
              <a:rPr lang="en-US" dirty="0" smtClean="0"/>
              <a:t> to Beth-</a:t>
            </a:r>
            <a:r>
              <a:rPr lang="en-US" dirty="0" err="1" smtClean="0"/>
              <a:t>Shean</a:t>
            </a:r>
            <a:r>
              <a:rPr lang="en-US" dirty="0" smtClean="0"/>
              <a:t>, the Jordan Valley, and the mountains of Gilead. The valley was known by the Greek name </a:t>
            </a:r>
            <a:r>
              <a:rPr lang="en-US" i="1" dirty="0" smtClean="0"/>
              <a:t>Esdraelon</a:t>
            </a:r>
            <a:r>
              <a:rPr lang="en-US" dirty="0" smtClean="0"/>
              <a:t> in New Testament times.</a:t>
            </a:r>
          </a:p>
          <a:p>
            <a:pPr algn="just"/>
            <a:r>
              <a:rPr lang="en-US" dirty="0" smtClean="0"/>
              <a:t>The vicinity of the Valley of Megiddo (</a:t>
            </a:r>
            <a:r>
              <a:rPr lang="en-US" dirty="0" err="1" smtClean="0"/>
              <a:t>Jezreel</a:t>
            </a:r>
            <a:r>
              <a:rPr lang="en-US" dirty="0" smtClean="0"/>
              <a:t>/Esdraelon) was the scene of many significant historical battles.</a:t>
            </a:r>
          </a:p>
          <a:p>
            <a:pPr algn="just"/>
            <a:r>
              <a:rPr lang="en-US" dirty="0" smtClean="0"/>
              <a:t>Thutmose III of Egypt fought Syrian forces – 1468 B.C. </a:t>
            </a:r>
          </a:p>
          <a:p>
            <a:pPr algn="just"/>
            <a:r>
              <a:rPr lang="en-US" dirty="0" smtClean="0"/>
              <a:t>Joshua defeated the King of Megiddo – Joshua 12:21. </a:t>
            </a:r>
          </a:p>
          <a:p>
            <a:pPr algn="just"/>
            <a:r>
              <a:rPr lang="en-US" dirty="0" smtClean="0"/>
              <a:t>Deborah and Barak defeated the Kings of Canaan – Judges 5:19. </a:t>
            </a:r>
          </a:p>
          <a:p>
            <a:pPr algn="just"/>
            <a:r>
              <a:rPr lang="en-US" dirty="0" smtClean="0"/>
              <a:t>Gideon defeated the </a:t>
            </a:r>
            <a:r>
              <a:rPr lang="en-US" dirty="0" err="1" smtClean="0"/>
              <a:t>Midianites</a:t>
            </a:r>
            <a:r>
              <a:rPr lang="en-US" dirty="0" smtClean="0"/>
              <a:t> – Judges 7. </a:t>
            </a:r>
          </a:p>
          <a:p>
            <a:pPr algn="just"/>
            <a:r>
              <a:rPr lang="en-US" dirty="0" smtClean="0"/>
              <a:t>Saul was defeated by the Philistines – 1 Samuel 28-31. </a:t>
            </a:r>
          </a:p>
          <a:p>
            <a:pPr algn="just"/>
            <a:r>
              <a:rPr lang="en-US" dirty="0" err="1" smtClean="0"/>
              <a:t>Ahaziah</a:t>
            </a:r>
            <a:r>
              <a:rPr lang="en-US" dirty="0" smtClean="0"/>
              <a:t>, king of Judah, died there – 2 Kings 9:27. </a:t>
            </a:r>
          </a:p>
          <a:p>
            <a:pPr algn="just"/>
            <a:r>
              <a:rPr lang="en-US" dirty="0" smtClean="0"/>
              <a:t>King Josiah was slain in a battle against Pharaoh </a:t>
            </a:r>
            <a:r>
              <a:rPr lang="en-US" dirty="0" err="1" smtClean="0"/>
              <a:t>Neco</a:t>
            </a:r>
            <a:r>
              <a:rPr lang="en-US" dirty="0" smtClean="0"/>
              <a:t> of Egypt – 2 Kings 23:29-30; 2 Chronicles 35:20-27. </a:t>
            </a:r>
          </a:p>
          <a:p>
            <a:pPr algn="just"/>
            <a:r>
              <a:rPr lang="en-US" dirty="0" smtClean="0"/>
              <a:t>Megiddo, the tell overlooking the valley, became typical of national grief and a symbol of decisive battles, similar to modern Waterloo, the Alamo, or Pearl Harbor. No wonder it provides the symbolism for the decisive battle in Revelation 16. John’s Greek </a:t>
            </a:r>
            <a:r>
              <a:rPr lang="en-US" i="1" dirty="0" err="1" smtClean="0"/>
              <a:t>Har-Magedon</a:t>
            </a:r>
            <a:r>
              <a:rPr lang="en-US" dirty="0" smtClean="0"/>
              <a:t> becomes the English </a:t>
            </a:r>
            <a:r>
              <a:rPr lang="en-US" i="1" dirty="0" smtClean="0"/>
              <a:t>Armageddon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The NAU transliterates </a:t>
            </a:r>
            <a:r>
              <a:rPr lang="en-US" i="1" dirty="0" err="1" smtClean="0"/>
              <a:t>harmagedon</a:t>
            </a:r>
            <a:r>
              <a:rPr lang="en-US" dirty="0" smtClean="0"/>
              <a:t> as </a:t>
            </a:r>
            <a:r>
              <a:rPr lang="en-US" i="1" dirty="0" err="1" smtClean="0"/>
              <a:t>Har-Magedon</a:t>
            </a:r>
            <a:r>
              <a:rPr lang="en-US" dirty="0" smtClean="0"/>
              <a:t>. Other English versions use something similar to the ESV.</a:t>
            </a:r>
          </a:p>
          <a:p>
            <a:pPr algn="just"/>
            <a:r>
              <a:rPr lang="en-US" dirty="0" smtClean="0"/>
              <a:t>And they gathered them together to the place which in Hebrew is called </a:t>
            </a:r>
            <a:r>
              <a:rPr lang="en-US" dirty="0" err="1" smtClean="0"/>
              <a:t>Har-Magedon</a:t>
            </a:r>
            <a:r>
              <a:rPr lang="en-US" dirty="0" smtClean="0"/>
              <a:t>. (Revelation 16:16 NAU)</a:t>
            </a:r>
          </a:p>
          <a:p>
            <a:pPr algn="just"/>
            <a:r>
              <a:rPr lang="en-US" dirty="0" smtClean="0"/>
              <a:t>And they assembled them at the place that in Hebrew is called Armageddon. (Revelation 16:16 ESV)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D5D5-7D88-409E-936C-683CB011D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63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27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17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77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1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0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3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6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0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2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4481B-C3B7-4D8D-9052-36157A761A2D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095CF-5894-410B-AFA3-443A070A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0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//api.viglink.com/api/click?format=go&amp;key=cdee124b11d6baacda6c3e29b12e23dc&amp;loc=http://ferrelljenkins.wordpress.com/2010/07/&amp;v=1&amp;libid=1316664655852&amp;out=http://ferrelljenkins.files.wordpress.com/2010/07/megiddo_jezreelvalley_panorama_fjenkins_04302010cl.jpg&amp;ref=http://ferrelljenkins.wordpress.com/&amp;title=July%20|%202010%20|%20Ferrell's%20Travel%20Blog&amp;txt=&amp;jsonp=vglnk_jsonp_1316664785499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1"/>
            <a:ext cx="9144000" cy="67056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ffectLst/>
              </a:rPr>
              <a:t>Panorama Of </a:t>
            </a:r>
            <a:r>
              <a:rPr lang="en-US" sz="3200" b="1" dirty="0" err="1" smtClean="0">
                <a:effectLst/>
              </a:rPr>
              <a:t>Jezreel</a:t>
            </a:r>
            <a:r>
              <a:rPr lang="en-US" sz="3200" b="1" dirty="0" smtClean="0">
                <a:effectLst/>
              </a:rPr>
              <a:t> Valley </a:t>
            </a:r>
            <a:r>
              <a:rPr lang="en-US" sz="3200" b="1" dirty="0"/>
              <a:t>F</a:t>
            </a:r>
            <a:r>
              <a:rPr lang="en-US" sz="3200" b="1" dirty="0" smtClean="0">
                <a:effectLst/>
              </a:rPr>
              <a:t>rom Megiddo</a:t>
            </a:r>
            <a:endParaRPr lang="en-US" sz="3200" b="1" dirty="0"/>
          </a:p>
        </p:txBody>
      </p:sp>
      <p:pic>
        <p:nvPicPr>
          <p:cNvPr id="1026" name="Picture 2" descr="Panorama of Jezreel Valley from Megiddo. Photo by Ferrell Jenkins.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042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285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Panorama Of Jezreel Valley From Megiddo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 Of Jezreel Valley From Megiddo</dc:title>
  <dc:creator>Bob</dc:creator>
  <cp:lastModifiedBy>Bob</cp:lastModifiedBy>
  <cp:revision>2</cp:revision>
  <dcterms:created xsi:type="dcterms:W3CDTF">2011-09-22T04:11:16Z</dcterms:created>
  <dcterms:modified xsi:type="dcterms:W3CDTF">2016-01-27T07:00:17Z</dcterms:modified>
</cp:coreProperties>
</file>