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344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658"/>
    </p:cViewPr>
  </p:notesTextViewPr>
  <p:notesViewPr>
    <p:cSldViewPr>
      <p:cViewPr>
        <p:scale>
          <a:sx n="66" d="100"/>
          <a:sy n="66" d="100"/>
        </p:scale>
        <p:origin x="-1718" y="725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F6B65-62CA-4C0A-9032-1B0E0E417083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9C331-5F2B-4B94-AAB7-19DD59DB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11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errelljenkins.wordpress.com/2013/05/13/the-wild-goats-of-the-old-testament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ferrelljenkins.wordpress.com/author/ferrelljenkins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errelljenkins.wordpress.com/2011/06/02/the-rocks-of-the-wild-goats-ibex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The “wild goats” of the Old Testament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ferrelljenkins</a:t>
            </a:r>
            <a:r>
              <a:rPr lang="en-US" dirty="0" smtClean="0">
                <a:effectLst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Wild goats (Hebrew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ya’el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are mentioned in a few Old Testament passages (1 Samuel 24:2; Job 39:1; Psalm 104:18; Prov. 5:19). This animal is often identified with the Ibex.</a:t>
            </a:r>
          </a:p>
          <a:p>
            <a:pPr algn="just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ibex, a type of wild goat, is still found in Southern Palestine, Sinai, Egypt and Arabia; it was known also in ancient times, as is evident from rock carvings. (Fauna and Flora of the Bible, 46).</a:t>
            </a:r>
          </a:p>
          <a:p>
            <a:pPr algn="just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wild goats are associated with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shore of the Dead Sea.</a:t>
            </a:r>
          </a:p>
          <a:p>
            <a:pPr algn="just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when Saul returned from pursuing the Philistines, he was told, saying, “Behold, David is in the wilderness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Engedi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Then Saul took three thousand chosen men from all Israel and went to seek David and his men in front of the Rocks of the Wild Goats. (1 Samuel 24:1-2 NAU)</a:t>
            </a:r>
          </a:p>
          <a:p>
            <a:pPr algn="just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Ibex may also be seen at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Avdat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Avedat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and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Mitzpe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Ramon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Israel. The photo below shows one of the young Ibex on the run at En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Avdat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9C331-5F2B-4B94-AAB7-19DD59DBCD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35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illustrates how well the Ibex blend in with the terrain in which they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9C331-5F2B-4B94-AAB7-19DD59DBCD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35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last photo shows the sure-footed Ibex seeking out the high places.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reference to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(Hebrew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ayyalah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in Psalm 18:33 (Hebrew 18:34) indicates a different species, but the analogy is the same. Both Hebrew terms are used in Job 39;1.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makes my feet like hinds' feet, And sets me upon my high places. (Psalm 18:33 NAU)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gives me the agility of a deer; he enables me to negotiate the rugged terrain. (Psalm 18:33 NET)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would like to see another photo of the Ibex at En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Gedi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u="sng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Rocks of the wild goats - Ibex at En Gedi."/>
              </a:rPr>
              <a:t>here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9C331-5F2B-4B94-AAB7-19DD59DBCD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35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0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7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0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0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2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4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9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4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7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74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6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4DC81-2F00-4D38-88DF-86F651509761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E94BB-E42B-465A-91B1-DBE25345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7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errelljenkins.files.wordpress.com/2013/05/avedat_ein_fjenkins050213_047t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errelljenkins.files.wordpress.com/2013/05/avedat_ein_fjenkins050213_047t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errelljenkins.files.wordpress.com/2013/05/avedat_ein_fjenkins050213_047t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Young Ibex </a:t>
            </a:r>
            <a:r>
              <a:rPr lang="en-US" b="1" dirty="0" smtClean="0"/>
              <a:t>On The Run At </a:t>
            </a:r>
            <a:r>
              <a:rPr lang="en-US" b="1" dirty="0"/>
              <a:t>En </a:t>
            </a:r>
            <a:r>
              <a:rPr lang="en-US" b="1" dirty="0" err="1" smtClean="0"/>
              <a:t>Avdat</a:t>
            </a:r>
            <a:endParaRPr lang="en-US" b="1" dirty="0"/>
          </a:p>
        </p:txBody>
      </p:sp>
      <p:sp>
        <p:nvSpPr>
          <p:cNvPr id="4" name="AutoShape 3" descr="Young Ibex on the run at En Avdat. Photo by Ferrell Jenkins.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1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http://ferrelljenkins.files.wordpress.com/2013/05/avedat_ein_fjenkins050213_047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9601"/>
            <a:ext cx="9144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81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Ibex </a:t>
            </a:r>
            <a:r>
              <a:rPr lang="en-US" b="1" dirty="0" smtClean="0"/>
              <a:t>At </a:t>
            </a:r>
            <a:r>
              <a:rPr lang="en-US" b="1" dirty="0"/>
              <a:t>En </a:t>
            </a:r>
            <a:r>
              <a:rPr lang="en-US" b="1" dirty="0" err="1"/>
              <a:t>Avdat</a:t>
            </a:r>
            <a:r>
              <a:rPr lang="en-US" b="1" dirty="0"/>
              <a:t> in the Wilderness of </a:t>
            </a:r>
            <a:r>
              <a:rPr lang="en-US" b="1" dirty="0" err="1"/>
              <a:t>Zin</a:t>
            </a:r>
            <a:endParaRPr lang="en-US" b="1" dirty="0"/>
          </a:p>
        </p:txBody>
      </p:sp>
      <p:sp>
        <p:nvSpPr>
          <p:cNvPr id="4" name="AutoShape 3" descr="Young Ibex on the run at En Avdat. Photo by Ferrell Jenkins.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1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 descr="http://ferrelljenkins.files.wordpress.com/2013/05/avedat_ein_fjenkins050213_085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03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Autofit/>
          </a:bodyPr>
          <a:lstStyle/>
          <a:p>
            <a:r>
              <a:rPr lang="en-US" sz="3600" b="1"/>
              <a:t>Ibex </a:t>
            </a:r>
            <a:r>
              <a:rPr lang="en-US" sz="3600" b="1" smtClean="0"/>
              <a:t>In </a:t>
            </a:r>
            <a:r>
              <a:rPr lang="en-US" sz="3600" b="1" dirty="0" smtClean="0"/>
              <a:t>T</a:t>
            </a:r>
            <a:r>
              <a:rPr lang="en-US" sz="3600" b="1" smtClean="0"/>
              <a:t>he </a:t>
            </a:r>
            <a:r>
              <a:rPr lang="en-US" sz="3600" b="1" dirty="0"/>
              <a:t>wilderness of </a:t>
            </a:r>
            <a:r>
              <a:rPr lang="en-US" sz="3600" b="1" dirty="0" err="1"/>
              <a:t>Zin</a:t>
            </a:r>
            <a:r>
              <a:rPr lang="en-US" sz="3600" b="1" dirty="0"/>
              <a:t> </a:t>
            </a:r>
            <a:r>
              <a:rPr lang="en-US" sz="3600" b="1" dirty="0" smtClean="0"/>
              <a:t>Near </a:t>
            </a:r>
            <a:r>
              <a:rPr lang="en-US" sz="3600" b="1" dirty="0"/>
              <a:t>En </a:t>
            </a:r>
            <a:r>
              <a:rPr lang="en-US" sz="3600" b="1" dirty="0" err="1"/>
              <a:t>Avdat</a:t>
            </a:r>
            <a:endParaRPr lang="en-US" sz="3600" b="1" dirty="0"/>
          </a:p>
        </p:txBody>
      </p:sp>
      <p:sp>
        <p:nvSpPr>
          <p:cNvPr id="4" name="AutoShape 3" descr="Young Ibex on the run at En Avdat. Photo by Ferrell Jenkins.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1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 descr="http://ferrelljenkins.files.wordpress.com/2013/05/zin-wilderness_fjenkins050213_056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96" y="609600"/>
            <a:ext cx="9315796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606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169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Young Ibex On The Run At En Avdat</vt:lpstr>
      <vt:lpstr>Ibex At En Avdat in the Wilderness of Zin</vt:lpstr>
      <vt:lpstr>Ibex In The wilderness of Zin Near En Avdat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Young Ibex On The Run At En Avdat</dc:title>
  <dc:creator>Bob</dc:creator>
  <cp:lastModifiedBy>Bob</cp:lastModifiedBy>
  <cp:revision>3</cp:revision>
  <dcterms:created xsi:type="dcterms:W3CDTF">2013-05-23T16:48:57Z</dcterms:created>
  <dcterms:modified xsi:type="dcterms:W3CDTF">2016-01-26T18:06:02Z</dcterms:modified>
</cp:coreProperties>
</file>