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46" d="100"/>
          <a:sy n="46" d="100"/>
        </p:scale>
        <p:origin x="-1296" y="-82"/>
      </p:cViewPr>
      <p:guideLst>
        <p:guide orient="horz" pos="2160"/>
        <p:guide pos="2880"/>
      </p:guideLst>
    </p:cSldViewPr>
  </p:slideViewPr>
  <p:notesTextViewPr>
    <p:cViewPr>
      <p:scale>
        <a:sx n="1" d="1"/>
        <a:sy n="1" d="1"/>
      </p:scale>
      <p:origin x="0" y="0"/>
    </p:cViewPr>
  </p:notesTextViewPr>
  <p:notesViewPr>
    <p:cSldViewPr>
      <p:cViewPr>
        <p:scale>
          <a:sx n="66" d="100"/>
          <a:sy n="66" d="100"/>
        </p:scale>
        <p:origin x="-1718" y="-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35F149-940E-4F3B-BDBE-C724A946C128}" type="datetimeFigureOut">
              <a:rPr lang="en-US" smtClean="0"/>
              <a:t>1/26/2016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5D87DE-EB30-4C0C-8DA6-B50D755BC05D}" type="slidenum">
              <a:rPr lang="en-US" smtClean="0"/>
              <a:t>‹#›</a:t>
            </a:fld>
            <a:endParaRPr lang="en-US"/>
          </a:p>
        </p:txBody>
      </p:sp>
    </p:spTree>
    <p:extLst>
      <p:ext uri="{BB962C8B-B14F-4D97-AF65-F5344CB8AC3E}">
        <p14:creationId xmlns:p14="http://schemas.microsoft.com/office/powerpoint/2010/main" val="290721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ferrelljenkins.wordpress.com/2013/01/07/the-significance-of-gaza/"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ferrelljenkins.wordpress.com/author/ferrelljenkin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smtClean="0">
                <a:solidFill>
                  <a:schemeClr val="tx1"/>
                </a:solidFill>
                <a:effectLst/>
                <a:latin typeface="+mn-lt"/>
                <a:ea typeface="+mn-ea"/>
                <a:cs typeface="+mn-cs"/>
                <a:hlinkClick r:id="rId3"/>
              </a:rPr>
              <a:t>The significance of Gaza</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a:t>
            </a:r>
            <a:r>
              <a:rPr lang="en-US" sz="1200" u="sng" kern="1200" dirty="0" err="1" smtClean="0">
                <a:solidFill>
                  <a:schemeClr val="tx1"/>
                </a:solidFill>
                <a:effectLst/>
                <a:latin typeface="+mn-lt"/>
                <a:ea typeface="+mn-ea"/>
                <a:cs typeface="+mn-cs"/>
                <a:hlinkClick r:id="rId4"/>
              </a:rPr>
              <a:t>ferrelljenkins</a:t>
            </a:r>
            <a:endParaRPr lang="en-US" sz="1200" u="sng"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After </a:t>
            </a:r>
            <a:r>
              <a:rPr lang="en-US" sz="1200" kern="1200" dirty="0" smtClean="0">
                <a:solidFill>
                  <a:schemeClr val="tx1"/>
                </a:solidFill>
                <a:effectLst/>
                <a:latin typeface="+mn-lt"/>
                <a:ea typeface="+mn-ea"/>
                <a:cs typeface="+mn-cs"/>
              </a:rPr>
              <a:t>my first tour to the Bible Lands, including Rome, Greece (Athens and Corinth), Egypt, Lebanon, Syria (Damascus), Jordan, and Israel, in April/May, 1967, I decided to make a second tour the following year. For many years, I always added some new places on each tour. In 1968 I added Beersheba and </a:t>
            </a:r>
            <a:r>
              <a:rPr lang="en-US" sz="1200" b="1" kern="1200" dirty="0" smtClean="0">
                <a:solidFill>
                  <a:schemeClr val="tx1"/>
                </a:solidFill>
                <a:effectLst/>
                <a:latin typeface="+mn-lt"/>
                <a:ea typeface="+mn-ea"/>
                <a:cs typeface="+mn-cs"/>
              </a:rPr>
              <a:t>Gaza</a:t>
            </a:r>
            <a:r>
              <a:rPr lang="en-US" sz="1200" kern="1200" dirty="0" smtClean="0">
                <a:solidFill>
                  <a:schemeClr val="tx1"/>
                </a:solidFill>
                <a:effectLst/>
                <a:latin typeface="+mn-lt"/>
                <a:ea typeface="+mn-ea"/>
                <a:cs typeface="+mn-cs"/>
              </a:rPr>
              <a:t>. The </a:t>
            </a:r>
            <a:r>
              <a:rPr lang="en-US" sz="1200" b="1" i="1" kern="1200" dirty="0" smtClean="0">
                <a:solidFill>
                  <a:schemeClr val="tx1"/>
                </a:solidFill>
                <a:effectLst/>
                <a:latin typeface="+mn-lt"/>
                <a:ea typeface="+mn-ea"/>
                <a:cs typeface="+mn-cs"/>
              </a:rPr>
              <a:t>Gaza Strip</a:t>
            </a:r>
            <a:r>
              <a:rPr lang="en-US" sz="1200" kern="1200" dirty="0" smtClean="0">
                <a:solidFill>
                  <a:schemeClr val="tx1"/>
                </a:solidFill>
                <a:effectLst/>
                <a:latin typeface="+mn-lt"/>
                <a:ea typeface="+mn-ea"/>
                <a:cs typeface="+mn-cs"/>
              </a:rPr>
              <a:t> (named such because of the long, narrow size of the small entity) had been under Egyptian control for several decades until June, 1967.</a:t>
            </a:r>
          </a:p>
          <a:p>
            <a:pPr algn="just"/>
            <a:r>
              <a:rPr lang="en-US" sz="1200" kern="1200" dirty="0" smtClean="0">
                <a:solidFill>
                  <a:schemeClr val="tx1"/>
                </a:solidFill>
                <a:effectLst/>
                <a:latin typeface="+mn-lt"/>
                <a:ea typeface="+mn-ea"/>
                <a:cs typeface="+mn-cs"/>
              </a:rPr>
              <a:t>There was not much to see at Gaza. By the time we visited in 1968, Gaza was under Israeli control. We drove to the coast where there were only a few houses and some small fishing boats. This is one of the few slides that I have to illustrate the visit to Gaza.</a:t>
            </a:r>
          </a:p>
          <a:p>
            <a:endParaRPr lang="en-US" dirty="0"/>
          </a:p>
        </p:txBody>
      </p:sp>
      <p:sp>
        <p:nvSpPr>
          <p:cNvPr id="4" name="Slide Number Placeholder 3"/>
          <p:cNvSpPr>
            <a:spLocks noGrp="1"/>
          </p:cNvSpPr>
          <p:nvPr>
            <p:ph type="sldNum" sz="quarter" idx="10"/>
          </p:nvPr>
        </p:nvSpPr>
        <p:spPr/>
        <p:txBody>
          <a:bodyPr/>
          <a:lstStyle/>
          <a:p>
            <a:fld id="{315D87DE-EB30-4C0C-8DA6-B50D755BC05D}" type="slidenum">
              <a:rPr lang="en-US" smtClean="0"/>
              <a:t>1</a:t>
            </a:fld>
            <a:endParaRPr lang="en-US"/>
          </a:p>
        </p:txBody>
      </p:sp>
    </p:spTree>
    <p:extLst>
      <p:ext uri="{BB962C8B-B14F-4D97-AF65-F5344CB8AC3E}">
        <p14:creationId xmlns:p14="http://schemas.microsoft.com/office/powerpoint/2010/main" val="1633681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343400"/>
            <a:ext cx="6096000" cy="4495800"/>
          </a:xfrm>
        </p:spPr>
        <p:txBody>
          <a:bodyPr/>
          <a:lstStyle/>
          <a:p>
            <a:r>
              <a:rPr lang="en-US" sz="1200" kern="1200" dirty="0" smtClean="0">
                <a:solidFill>
                  <a:schemeClr val="tx1"/>
                </a:solidFill>
                <a:effectLst/>
                <a:latin typeface="+mn-lt"/>
                <a:ea typeface="+mn-ea"/>
                <a:cs typeface="+mn-cs"/>
              </a:rPr>
              <a:t>Gaza is mentioned several times in the Old Testament. Here is a summary of these references.</a:t>
            </a:r>
          </a:p>
          <a:p>
            <a:r>
              <a:rPr lang="en-US" sz="1200" kern="1200" dirty="0" smtClean="0">
                <a:solidFill>
                  <a:schemeClr val="tx1"/>
                </a:solidFill>
                <a:effectLst/>
                <a:latin typeface="+mn-lt"/>
                <a:ea typeface="+mn-ea"/>
                <a:cs typeface="+mn-cs"/>
              </a:rPr>
              <a:t>Gaza was the southwestern boundary of the Canaanites in the table of Nations (Genesis 10:19).</a:t>
            </a:r>
          </a:p>
          <a:p>
            <a:r>
              <a:rPr lang="en-US" sz="1200" kern="1200" dirty="0" smtClean="0">
                <a:solidFill>
                  <a:schemeClr val="tx1"/>
                </a:solidFill>
                <a:effectLst/>
                <a:latin typeface="+mn-lt"/>
                <a:ea typeface="+mn-ea"/>
                <a:cs typeface="+mn-cs"/>
              </a:rPr>
              <a:t>The original inhabitants of Gaza were replaced by the </a:t>
            </a:r>
            <a:r>
              <a:rPr lang="en-US" sz="1200" kern="1200" dirty="0" err="1" smtClean="0">
                <a:solidFill>
                  <a:schemeClr val="tx1"/>
                </a:solidFill>
                <a:effectLst/>
                <a:latin typeface="+mn-lt"/>
                <a:ea typeface="+mn-ea"/>
                <a:cs typeface="+mn-cs"/>
              </a:rPr>
              <a:t>Caphtorim</a:t>
            </a:r>
            <a:r>
              <a:rPr lang="en-US" sz="1200" kern="1200" dirty="0" smtClean="0">
                <a:solidFill>
                  <a:schemeClr val="tx1"/>
                </a:solidFill>
                <a:effectLst/>
                <a:latin typeface="+mn-lt"/>
                <a:ea typeface="+mn-ea"/>
                <a:cs typeface="+mn-cs"/>
              </a:rPr>
              <a:t>, likely the ancestors of the Philistines (Deuteronomy 2:23).</a:t>
            </a:r>
          </a:p>
          <a:p>
            <a:r>
              <a:rPr lang="en-US" sz="1200" kern="1200" dirty="0" smtClean="0">
                <a:solidFill>
                  <a:schemeClr val="tx1"/>
                </a:solidFill>
                <a:effectLst/>
                <a:latin typeface="+mn-lt"/>
                <a:ea typeface="+mn-ea"/>
                <a:cs typeface="+mn-cs"/>
              </a:rPr>
              <a:t>Joshua defeated Canaanites "even as far as Gaza" (Joshua 10:41).</a:t>
            </a:r>
          </a:p>
          <a:p>
            <a:r>
              <a:rPr lang="en-US" sz="1200" kern="1200" dirty="0" smtClean="0">
                <a:solidFill>
                  <a:schemeClr val="tx1"/>
                </a:solidFill>
                <a:effectLst/>
                <a:latin typeface="+mn-lt"/>
                <a:ea typeface="+mn-ea"/>
                <a:cs typeface="+mn-cs"/>
              </a:rPr>
              <a:t>Joshua eliminated the </a:t>
            </a:r>
            <a:r>
              <a:rPr lang="en-US" sz="1200" kern="1200" dirty="0" err="1" smtClean="0">
                <a:solidFill>
                  <a:schemeClr val="tx1"/>
                </a:solidFill>
                <a:effectLst/>
                <a:latin typeface="+mn-lt"/>
                <a:ea typeface="+mn-ea"/>
                <a:cs typeface="+mn-cs"/>
              </a:rPr>
              <a:t>Anakites</a:t>
            </a:r>
            <a:r>
              <a:rPr lang="en-US" sz="1200" kern="1200" dirty="0" smtClean="0">
                <a:solidFill>
                  <a:schemeClr val="tx1"/>
                </a:solidFill>
                <a:effectLst/>
                <a:latin typeface="+mn-lt"/>
                <a:ea typeface="+mn-ea"/>
                <a:cs typeface="+mn-cs"/>
              </a:rPr>
              <a:t> except in Gaza, Gath, and Ashdod (Joshua 11:21-22). We recognized these cities as later belonging to the Philistines.</a:t>
            </a:r>
          </a:p>
          <a:p>
            <a:r>
              <a:rPr lang="en-US" sz="1200" kern="1200" dirty="0" smtClean="0">
                <a:solidFill>
                  <a:schemeClr val="tx1"/>
                </a:solidFill>
                <a:effectLst/>
                <a:latin typeface="+mn-lt"/>
                <a:ea typeface="+mn-ea"/>
                <a:cs typeface="+mn-cs"/>
              </a:rPr>
              <a:t>Gaza is listed as belonging to the tribe of Judah (Joshua 15:47; Judges 1:18).</a:t>
            </a:r>
          </a:p>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Midianites</a:t>
            </a:r>
            <a:r>
              <a:rPr lang="en-US" sz="1200" kern="1200" dirty="0" smtClean="0">
                <a:solidFill>
                  <a:schemeClr val="tx1"/>
                </a:solidFill>
                <a:effectLst/>
                <a:latin typeface="+mn-lt"/>
                <a:ea typeface="+mn-ea"/>
                <a:cs typeface="+mn-cs"/>
              </a:rPr>
              <a:t> oppressed Israel, "as far as Gaza", for seven years (Judges 6:4).</a:t>
            </a:r>
          </a:p>
          <a:p>
            <a:r>
              <a:rPr lang="en-US" sz="1200" kern="1200" dirty="0" smtClean="0">
                <a:solidFill>
                  <a:schemeClr val="tx1"/>
                </a:solidFill>
                <a:effectLst/>
                <a:latin typeface="+mn-lt"/>
                <a:ea typeface="+mn-ea"/>
                <a:cs typeface="+mn-cs"/>
              </a:rPr>
              <a:t>Samson had contact with the inhabitants of Gaza (Judges 16).</a:t>
            </a:r>
          </a:p>
          <a:p>
            <a:r>
              <a:rPr lang="en-US" sz="1200" kern="1200" dirty="0" smtClean="0">
                <a:solidFill>
                  <a:schemeClr val="tx1"/>
                </a:solidFill>
                <a:effectLst/>
                <a:latin typeface="+mn-lt"/>
                <a:ea typeface="+mn-ea"/>
                <a:cs typeface="+mn-cs"/>
              </a:rPr>
              <a:t>Gaza is listed as </a:t>
            </a:r>
            <a:r>
              <a:rPr lang="en-US" sz="1200" b="1" kern="1200" dirty="0" smtClean="0">
                <a:solidFill>
                  <a:schemeClr val="tx1"/>
                </a:solidFill>
                <a:effectLst/>
                <a:latin typeface="+mn-lt"/>
                <a:ea typeface="+mn-ea"/>
                <a:cs typeface="+mn-cs"/>
              </a:rPr>
              <a:t>one of the five Philistine cities</a:t>
            </a:r>
            <a:r>
              <a:rPr lang="en-US" sz="1200" kern="1200" dirty="0" smtClean="0">
                <a:solidFill>
                  <a:schemeClr val="tx1"/>
                </a:solidFill>
                <a:effectLst/>
                <a:latin typeface="+mn-lt"/>
                <a:ea typeface="+mn-ea"/>
                <a:cs typeface="+mn-cs"/>
              </a:rPr>
              <a:t> in the time of the Israelite Judges (1 Samuel 6:17).</a:t>
            </a:r>
          </a:p>
          <a:p>
            <a:r>
              <a:rPr lang="en-US" sz="1200" kern="1200" dirty="0" smtClean="0">
                <a:solidFill>
                  <a:schemeClr val="tx1"/>
                </a:solidFill>
                <a:effectLst/>
                <a:latin typeface="+mn-lt"/>
                <a:ea typeface="+mn-ea"/>
                <a:cs typeface="+mn-cs"/>
              </a:rPr>
              <a:t>Solomon controlled territory as far southwest as Gaza (1 Kings 4:24).</a:t>
            </a:r>
          </a:p>
          <a:p>
            <a:r>
              <a:rPr lang="en-US" sz="1200" kern="1200" dirty="0" smtClean="0">
                <a:solidFill>
                  <a:schemeClr val="tx1"/>
                </a:solidFill>
                <a:effectLst/>
                <a:latin typeface="+mn-lt"/>
                <a:ea typeface="+mn-ea"/>
                <a:cs typeface="+mn-cs"/>
              </a:rPr>
              <a:t>Hezekiah defeated the Philistines as far as Gaza and its territory (2 Kings 18:8).</a:t>
            </a:r>
          </a:p>
          <a:p>
            <a:r>
              <a:rPr lang="en-US" sz="1200" kern="1200" dirty="0" smtClean="0">
                <a:solidFill>
                  <a:schemeClr val="tx1"/>
                </a:solidFill>
                <a:effectLst/>
                <a:latin typeface="+mn-lt"/>
                <a:ea typeface="+mn-ea"/>
                <a:cs typeface="+mn-cs"/>
              </a:rPr>
              <a:t>Jeremiah makes reference to Gaza being conquered by Pharaoh (Jeremiah 47:1).</a:t>
            </a:r>
          </a:p>
          <a:p>
            <a:r>
              <a:rPr lang="en-US" sz="1200" kern="1200" dirty="0" smtClean="0">
                <a:solidFill>
                  <a:schemeClr val="tx1"/>
                </a:solidFill>
                <a:effectLst/>
                <a:latin typeface="+mn-lt"/>
                <a:ea typeface="+mn-ea"/>
                <a:cs typeface="+mn-cs"/>
              </a:rPr>
              <a:t>The prophets of Judah pronounced judgments upon Gaza (Amos 1:6-7; Zephaniah 2:4; Zechariah 9:5).</a:t>
            </a:r>
          </a:p>
          <a:p>
            <a:r>
              <a:rPr lang="en-US" sz="1200" kern="1200" dirty="0" smtClean="0">
                <a:solidFill>
                  <a:schemeClr val="tx1"/>
                </a:solidFill>
                <a:effectLst/>
                <a:latin typeface="+mn-lt"/>
                <a:ea typeface="+mn-ea"/>
                <a:cs typeface="+mn-cs"/>
              </a:rPr>
              <a:t>The only New Testament reference to Gaza is in Acts 8:26. Philip the evangelist was instructed to go south on the road that descends from Jerusalem to Gaza. English translators struggle with the issue of whether the city was desert, or the road leading to the city ran through a desert area. (I will leave that for some other time.)</a:t>
            </a:r>
          </a:p>
          <a:p>
            <a:r>
              <a:rPr lang="en-US" dirty="0" smtClean="0">
                <a:effectLst/>
              </a:rPr>
              <a:t>The first display one sees as he enters the archaeology wing of the Israel Museum is that of the </a:t>
            </a:r>
            <a:r>
              <a:rPr lang="en-US" b="1" dirty="0" smtClean="0">
                <a:effectLst/>
              </a:rPr>
              <a:t>anthropoid coffins from </a:t>
            </a:r>
            <a:r>
              <a:rPr lang="en-US" b="1" dirty="0" err="1" smtClean="0">
                <a:effectLst/>
              </a:rPr>
              <a:t>Deir</a:t>
            </a:r>
            <a:r>
              <a:rPr lang="en-US" b="1" dirty="0" smtClean="0">
                <a:effectLst/>
              </a:rPr>
              <a:t> el-</a:t>
            </a:r>
            <a:r>
              <a:rPr lang="en-US" b="1" dirty="0" err="1" smtClean="0">
                <a:effectLst/>
              </a:rPr>
              <a:t>Balah</a:t>
            </a:r>
            <a:r>
              <a:rPr lang="en-US" dirty="0" smtClean="0">
                <a:effectLst/>
              </a:rPr>
              <a:t>, a site south of Gaza city. The coffins, excavated by </a:t>
            </a:r>
            <a:r>
              <a:rPr lang="en-US" dirty="0" err="1" smtClean="0">
                <a:effectLst/>
              </a:rPr>
              <a:t>Trude</a:t>
            </a:r>
            <a:r>
              <a:rPr lang="en-US" dirty="0" smtClean="0">
                <a:effectLst/>
              </a:rPr>
              <a:t> Dothan in 1972, bear evidence of Egyptian influence. They date to the 13th century B.C.</a:t>
            </a:r>
          </a:p>
          <a:p>
            <a:endParaRPr lang="en-US" dirty="0"/>
          </a:p>
        </p:txBody>
      </p:sp>
      <p:sp>
        <p:nvSpPr>
          <p:cNvPr id="4" name="Slide Number Placeholder 3"/>
          <p:cNvSpPr>
            <a:spLocks noGrp="1"/>
          </p:cNvSpPr>
          <p:nvPr>
            <p:ph type="sldNum" sz="quarter" idx="10"/>
          </p:nvPr>
        </p:nvSpPr>
        <p:spPr/>
        <p:txBody>
          <a:bodyPr/>
          <a:lstStyle/>
          <a:p>
            <a:fld id="{315D87DE-EB30-4C0C-8DA6-B50D755BC05D}" type="slidenum">
              <a:rPr lang="en-US" smtClean="0"/>
              <a:t>2</a:t>
            </a:fld>
            <a:endParaRPr lang="en-US"/>
          </a:p>
        </p:txBody>
      </p:sp>
    </p:spTree>
    <p:extLst>
      <p:ext uri="{BB962C8B-B14F-4D97-AF65-F5344CB8AC3E}">
        <p14:creationId xmlns:p14="http://schemas.microsoft.com/office/powerpoint/2010/main" val="1633681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The first display one sees as he enters the archaeology wing of the Israel Museum is that of the </a:t>
            </a:r>
            <a:r>
              <a:rPr lang="en-US" b="1" dirty="0" smtClean="0">
                <a:effectLst/>
              </a:rPr>
              <a:t>anthropoid coffins from </a:t>
            </a:r>
            <a:r>
              <a:rPr lang="en-US" b="1" dirty="0" err="1" smtClean="0">
                <a:effectLst/>
              </a:rPr>
              <a:t>Deir</a:t>
            </a:r>
            <a:r>
              <a:rPr lang="en-US" b="1" dirty="0" smtClean="0">
                <a:effectLst/>
              </a:rPr>
              <a:t> el-</a:t>
            </a:r>
            <a:r>
              <a:rPr lang="en-US" b="1" dirty="0" err="1" smtClean="0">
                <a:effectLst/>
              </a:rPr>
              <a:t>Balah</a:t>
            </a:r>
            <a:r>
              <a:rPr lang="en-US" dirty="0" smtClean="0">
                <a:effectLst/>
              </a:rPr>
              <a:t>, a site south of Gaza city. The coffins, excavated by </a:t>
            </a:r>
            <a:r>
              <a:rPr lang="en-US" dirty="0" err="1" smtClean="0">
                <a:effectLst/>
              </a:rPr>
              <a:t>Trude</a:t>
            </a:r>
            <a:r>
              <a:rPr lang="en-US" dirty="0" smtClean="0">
                <a:effectLst/>
              </a:rPr>
              <a:t> Dothan in 1972, bear evidence of Egyptian influence. They date to the 13th century B.C.</a:t>
            </a:r>
          </a:p>
          <a:p>
            <a:endParaRPr lang="en-US" dirty="0"/>
          </a:p>
        </p:txBody>
      </p:sp>
      <p:sp>
        <p:nvSpPr>
          <p:cNvPr id="4" name="Slide Number Placeholder 3"/>
          <p:cNvSpPr>
            <a:spLocks noGrp="1"/>
          </p:cNvSpPr>
          <p:nvPr>
            <p:ph type="sldNum" sz="quarter" idx="10"/>
          </p:nvPr>
        </p:nvSpPr>
        <p:spPr/>
        <p:txBody>
          <a:bodyPr/>
          <a:lstStyle/>
          <a:p>
            <a:fld id="{315D87DE-EB30-4C0C-8DA6-B50D755BC05D}" type="slidenum">
              <a:rPr lang="en-US" smtClean="0"/>
              <a:t>3</a:t>
            </a:fld>
            <a:endParaRPr lang="en-US"/>
          </a:p>
        </p:txBody>
      </p:sp>
    </p:spTree>
    <p:extLst>
      <p:ext uri="{BB962C8B-B14F-4D97-AF65-F5344CB8AC3E}">
        <p14:creationId xmlns:p14="http://schemas.microsoft.com/office/powerpoint/2010/main" val="1633681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138169-F72E-4823-A10D-CD533A58B673}"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29488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38169-F72E-4823-A10D-CD533A58B673}"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2521901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138169-F72E-4823-A10D-CD533A58B673}"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420430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138169-F72E-4823-A10D-CD533A58B673}"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3838892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138169-F72E-4823-A10D-CD533A58B673}"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84619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138169-F72E-4823-A10D-CD533A58B673}"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331368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138169-F72E-4823-A10D-CD533A58B673}"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1606990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138169-F72E-4823-A10D-CD533A58B673}"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1421932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138169-F72E-4823-A10D-CD533A58B673}"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3190876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38169-F72E-4823-A10D-CD533A58B673}"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4271142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38169-F72E-4823-A10D-CD533A58B673}"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94EEA-016F-4C21-B5E3-9B5699758C6D}" type="slidenum">
              <a:rPr lang="en-US" smtClean="0"/>
              <a:t>‹#›</a:t>
            </a:fld>
            <a:endParaRPr lang="en-US"/>
          </a:p>
        </p:txBody>
      </p:sp>
    </p:spTree>
    <p:extLst>
      <p:ext uri="{BB962C8B-B14F-4D97-AF65-F5344CB8AC3E}">
        <p14:creationId xmlns:p14="http://schemas.microsoft.com/office/powerpoint/2010/main" val="2967642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138169-F72E-4823-A10D-CD533A58B673}" type="datetimeFigureOut">
              <a:rPr lang="en-US" smtClean="0"/>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394EEA-016F-4C21-B5E3-9B5699758C6D}" type="slidenum">
              <a:rPr lang="en-US" smtClean="0"/>
              <a:t>‹#›</a:t>
            </a:fld>
            <a:endParaRPr lang="en-US"/>
          </a:p>
        </p:txBody>
      </p:sp>
    </p:spTree>
    <p:extLst>
      <p:ext uri="{BB962C8B-B14F-4D97-AF65-F5344CB8AC3E}">
        <p14:creationId xmlns:p14="http://schemas.microsoft.com/office/powerpoint/2010/main" val="3216898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errelljenkins.wordpress.com/2013/01/07/the-significance-of-gaza/gaza_fjenkins0568_01entpz-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ferrelljenkins.wordpress.com/2013/01/07/the-significance-of-gaza/gaza_fjenkins0568_01entpz-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hyperlink" Target="http://ferrelljenkins.files.wordpress.com/2013/01/anthropoid-coffins_im_fjenkins091612_044t.jp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en-US" sz="3600" b="1" dirty="0"/>
              <a:t>Gaza on the Mediterranean Sea in May, 1968</a:t>
            </a:r>
          </a:p>
        </p:txBody>
      </p:sp>
      <p:pic>
        <p:nvPicPr>
          <p:cNvPr id="1026" name="Picture 2" descr="Gaza on the Mediterranean Sea in May, 1968. Photo by Ferrell Jenki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9600"/>
            <a:ext cx="9144000" cy="624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723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en-US" sz="3600" b="1" dirty="0"/>
              <a:t>Gaza on the Mediterranean Sea in May, 1968</a:t>
            </a:r>
          </a:p>
        </p:txBody>
      </p:sp>
      <p:pic>
        <p:nvPicPr>
          <p:cNvPr id="1026" name="Picture 2" descr="Gaza on the Mediterranean Sea in May, 1968. Photo by Ferrell Jenki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9600"/>
            <a:ext cx="9144000" cy="624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60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Autofit/>
          </a:bodyPr>
          <a:lstStyle/>
          <a:p>
            <a:r>
              <a:rPr lang="en-US" sz="2800" b="1" dirty="0"/>
              <a:t>Anthropoid Coffins from </a:t>
            </a:r>
            <a:r>
              <a:rPr lang="en-US" sz="2800" b="1" dirty="0" err="1"/>
              <a:t>Deir</a:t>
            </a:r>
            <a:r>
              <a:rPr lang="en-US" sz="2800" b="1" dirty="0"/>
              <a:t> el-</a:t>
            </a:r>
            <a:r>
              <a:rPr lang="en-US" sz="2800" b="1" dirty="0" err="1"/>
              <a:t>Balah</a:t>
            </a:r>
            <a:r>
              <a:rPr lang="en-US" sz="2800" b="1" dirty="0"/>
              <a:t> in the Israel Museum</a:t>
            </a:r>
          </a:p>
        </p:txBody>
      </p:sp>
      <p:pic>
        <p:nvPicPr>
          <p:cNvPr id="2050" name="Picture 2" descr="Anthropoid Coffins from Deir el-Balah in the Israel Museum. Photo by Ferrell Jenki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9600"/>
            <a:ext cx="91440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7369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598</Words>
  <Application>Microsoft Office PowerPoint</Application>
  <PresentationFormat>On-screen Show (4:3)</PresentationFormat>
  <Paragraphs>26</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Gaza on the Mediterranean Sea in May, 1968</vt:lpstr>
      <vt:lpstr>Gaza on the Mediterranean Sea in May, 1968</vt:lpstr>
      <vt:lpstr>Anthropoid Coffins from Deir el-Balah in the Israel Museum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Gaza on the Mediterranean Sea in May, 1968</dc:title>
  <dc:creator>Bob</dc:creator>
  <cp:lastModifiedBy>Bob</cp:lastModifiedBy>
  <cp:revision>3</cp:revision>
  <dcterms:created xsi:type="dcterms:W3CDTF">2013-01-09T05:04:42Z</dcterms:created>
  <dcterms:modified xsi:type="dcterms:W3CDTF">2016-01-27T06:50:54Z</dcterms:modified>
</cp:coreProperties>
</file>