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
  </p:notesMasterIdLst>
  <p:sldIdLst>
    <p:sldId id="257" r:id="rId2"/>
    <p:sldId id="258" r:id="rId3"/>
    <p:sldId id="259" r:id="rId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notesView">
  <p:normalViewPr>
    <p:restoredLeft sz="15620"/>
    <p:restoredTop sz="94660"/>
  </p:normalViewPr>
  <p:slideViewPr>
    <p:cSldViewPr>
      <p:cViewPr varScale="1">
        <p:scale>
          <a:sx n="46" d="100"/>
          <a:sy n="46" d="100"/>
        </p:scale>
        <p:origin x="-1296" y="-82"/>
      </p:cViewPr>
      <p:guideLst>
        <p:guide orient="horz" pos="2160"/>
        <p:guide pos="2880"/>
      </p:guideLst>
    </p:cSldViewPr>
  </p:slideViewPr>
  <p:notesTextViewPr>
    <p:cViewPr>
      <p:scale>
        <a:sx n="1" d="1"/>
        <a:sy n="1" d="1"/>
      </p:scale>
      <p:origin x="0" y="0"/>
    </p:cViewPr>
  </p:notesTextViewPr>
  <p:notesViewPr>
    <p:cSldViewPr>
      <p:cViewPr>
        <p:scale>
          <a:sx n="66" d="100"/>
          <a:sy n="66" d="100"/>
        </p:scale>
        <p:origin x="-1718" y="725"/>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27D24EB-EF79-44EA-9EFD-A1A79C32CD2D}" type="datetimeFigureOut">
              <a:rPr lang="en-US" smtClean="0"/>
              <a:t>1/27/2016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D7BEA88-C0F2-4AD8-8AE8-3A6B08F62979}" type="slidenum">
              <a:rPr lang="en-US" smtClean="0"/>
              <a:t>‹#›</a:t>
            </a:fld>
            <a:endParaRPr lang="en-US"/>
          </a:p>
        </p:txBody>
      </p:sp>
    </p:spTree>
    <p:extLst>
      <p:ext uri="{BB962C8B-B14F-4D97-AF65-F5344CB8AC3E}">
        <p14:creationId xmlns:p14="http://schemas.microsoft.com/office/powerpoint/2010/main" val="29311960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holylandphotos.org/browse.asp?s=1,4,11,35,120,482&amp;img=GSATAC02"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en-US" dirty="0" smtClean="0"/>
              <a:t>The Temple of Olympian Zeus is located just outside of the </a:t>
            </a:r>
            <a:r>
              <a:rPr lang="en-US" b="1" dirty="0" smtClean="0"/>
              <a:t>ancient</a:t>
            </a:r>
            <a:r>
              <a:rPr lang="en-US" dirty="0" smtClean="0"/>
              <a:t> city of Athens—east southeast of the </a:t>
            </a:r>
            <a:r>
              <a:rPr lang="en-US" dirty="0" smtClean="0">
                <a:hlinkClick r:id="rId3"/>
              </a:rPr>
              <a:t>acropolis</a:t>
            </a:r>
            <a:r>
              <a:rPr lang="en-US" dirty="0" smtClean="0"/>
              <a:t>.  </a:t>
            </a:r>
          </a:p>
          <a:p>
            <a:pPr algn="just"/>
            <a:r>
              <a:rPr lang="en-US" dirty="0" smtClean="0"/>
              <a:t>This huge temple went through several variations but the main one was begun in the fourth century B.C. Antiochus IV </a:t>
            </a:r>
            <a:r>
              <a:rPr lang="en-US" dirty="0" err="1" smtClean="0"/>
              <a:t>Epiphanes</a:t>
            </a:r>
            <a:r>
              <a:rPr lang="en-US" dirty="0" smtClean="0"/>
              <a:t> (175-164 B.C.); “the abomination of desolation” Daniel 11:31) was very active in building it. It was under construction when Paul visited Athens. It was finally completed by the Roman Emperor Hadrian (ca. A.D. 132).</a:t>
            </a:r>
          </a:p>
          <a:p>
            <a:pPr algn="just"/>
            <a:r>
              <a:rPr lang="en-US" dirty="0" smtClean="0"/>
              <a:t>It was one of the largest temples in the ancient world measuring 360 ft. [110 m.] long and 140 ft. [43 m.] wide.</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BD7BEA88-C0F2-4AD8-8AE8-3A6B08F62979}" type="slidenum">
              <a:rPr lang="en-US" smtClean="0"/>
              <a:t>1</a:t>
            </a:fld>
            <a:endParaRPr lang="en-US"/>
          </a:p>
        </p:txBody>
      </p:sp>
    </p:spTree>
    <p:extLst>
      <p:ext uri="{BB962C8B-B14F-4D97-AF65-F5344CB8AC3E}">
        <p14:creationId xmlns:p14="http://schemas.microsoft.com/office/powerpoint/2010/main" val="12076017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Temple of Olympian Zeus is located just outside of the ancient city of Athens—east southeast of the acropolis. This huge temple went through several variations but the main one was begun in the fourth century B.C. Antiochus IV </a:t>
            </a:r>
            <a:r>
              <a:rPr lang="en-US" dirty="0" err="1" smtClean="0"/>
              <a:t>Epiphanes</a:t>
            </a:r>
            <a:r>
              <a:rPr lang="en-US" dirty="0" smtClean="0"/>
              <a:t>, Augustus, and others were involved in its construction. It was finally completed by the Roman Emperor Hadrian (ca. A.D. 132).</a:t>
            </a:r>
          </a:p>
          <a:p>
            <a:r>
              <a:rPr lang="en-US" dirty="0" smtClean="0"/>
              <a:t>It was 360 ft. [110 m.] long and 140 ft. [43 m.] wide. The building was surrounded by 104(!) columns of which 16—one toppled—are still preserved.</a:t>
            </a:r>
          </a:p>
          <a:p>
            <a:endParaRPr lang="en-US" dirty="0"/>
          </a:p>
        </p:txBody>
      </p:sp>
      <p:sp>
        <p:nvSpPr>
          <p:cNvPr id="4" name="Slide Number Placeholder 3"/>
          <p:cNvSpPr>
            <a:spLocks noGrp="1"/>
          </p:cNvSpPr>
          <p:nvPr>
            <p:ph type="sldNum" sz="quarter" idx="10"/>
          </p:nvPr>
        </p:nvSpPr>
        <p:spPr/>
        <p:txBody>
          <a:bodyPr/>
          <a:lstStyle/>
          <a:p>
            <a:fld id="{BD7BEA88-C0F2-4AD8-8AE8-3A6B08F62979}" type="slidenum">
              <a:rPr lang="en-US" smtClean="0"/>
              <a:t>2</a:t>
            </a:fld>
            <a:endParaRPr lang="en-US"/>
          </a:p>
        </p:txBody>
      </p:sp>
    </p:spTree>
    <p:extLst>
      <p:ext uri="{BB962C8B-B14F-4D97-AF65-F5344CB8AC3E}">
        <p14:creationId xmlns:p14="http://schemas.microsoft.com/office/powerpoint/2010/main" val="7994552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6FA919B-45DD-4A34-A714-9328584DC2FB}" type="datetimeFigureOut">
              <a:rPr lang="en-US" smtClean="0"/>
              <a:t>1/27/2016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92B16B-1517-4E37-8246-1BD2B36F31BA}" type="slidenum">
              <a:rPr lang="en-US" smtClean="0"/>
              <a:t>‹#›</a:t>
            </a:fld>
            <a:endParaRPr lang="en-US"/>
          </a:p>
        </p:txBody>
      </p:sp>
    </p:spTree>
    <p:extLst>
      <p:ext uri="{BB962C8B-B14F-4D97-AF65-F5344CB8AC3E}">
        <p14:creationId xmlns:p14="http://schemas.microsoft.com/office/powerpoint/2010/main" val="15025152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6FA919B-45DD-4A34-A714-9328584DC2FB}" type="datetimeFigureOut">
              <a:rPr lang="en-US" smtClean="0"/>
              <a:t>1/27/2016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92B16B-1517-4E37-8246-1BD2B36F31BA}" type="slidenum">
              <a:rPr lang="en-US" smtClean="0"/>
              <a:t>‹#›</a:t>
            </a:fld>
            <a:endParaRPr lang="en-US"/>
          </a:p>
        </p:txBody>
      </p:sp>
    </p:spTree>
    <p:extLst>
      <p:ext uri="{BB962C8B-B14F-4D97-AF65-F5344CB8AC3E}">
        <p14:creationId xmlns:p14="http://schemas.microsoft.com/office/powerpoint/2010/main" val="38162894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6FA919B-45DD-4A34-A714-9328584DC2FB}" type="datetimeFigureOut">
              <a:rPr lang="en-US" smtClean="0"/>
              <a:t>1/27/2016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92B16B-1517-4E37-8246-1BD2B36F31BA}" type="slidenum">
              <a:rPr lang="en-US" smtClean="0"/>
              <a:t>‹#›</a:t>
            </a:fld>
            <a:endParaRPr lang="en-US"/>
          </a:p>
        </p:txBody>
      </p:sp>
    </p:spTree>
    <p:extLst>
      <p:ext uri="{BB962C8B-B14F-4D97-AF65-F5344CB8AC3E}">
        <p14:creationId xmlns:p14="http://schemas.microsoft.com/office/powerpoint/2010/main" val="42599910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6FA919B-45DD-4A34-A714-9328584DC2FB}" type="datetimeFigureOut">
              <a:rPr lang="en-US" smtClean="0"/>
              <a:t>1/27/2016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392B16B-1517-4E37-8246-1BD2B36F31BA}" type="slidenum">
              <a:rPr lang="en-US" smtClean="0"/>
              <a:t>‹#›</a:t>
            </a:fld>
            <a:endParaRPr lang="en-US"/>
          </a:p>
        </p:txBody>
      </p:sp>
    </p:spTree>
    <p:extLst>
      <p:ext uri="{BB962C8B-B14F-4D97-AF65-F5344CB8AC3E}">
        <p14:creationId xmlns:p14="http://schemas.microsoft.com/office/powerpoint/2010/main" val="41966183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6FA919B-45DD-4A34-A714-9328584DC2FB}" type="datetimeFigureOut">
              <a:rPr lang="en-US" smtClean="0"/>
              <a:t>1/27/2016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392B16B-1517-4E37-8246-1BD2B36F31BA}" type="slidenum">
              <a:rPr lang="en-US" smtClean="0"/>
              <a:t>‹#›</a:t>
            </a:fld>
            <a:endParaRPr lang="en-US"/>
          </a:p>
        </p:txBody>
      </p:sp>
    </p:spTree>
    <p:extLst>
      <p:ext uri="{BB962C8B-B14F-4D97-AF65-F5344CB8AC3E}">
        <p14:creationId xmlns:p14="http://schemas.microsoft.com/office/powerpoint/2010/main" val="6160871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6FA919B-45DD-4A34-A714-9328584DC2FB}" type="datetimeFigureOut">
              <a:rPr lang="en-US" smtClean="0"/>
              <a:t>1/27/2016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392B16B-1517-4E37-8246-1BD2B36F31BA}" type="slidenum">
              <a:rPr lang="en-US" smtClean="0"/>
              <a:t>‹#›</a:t>
            </a:fld>
            <a:endParaRPr lang="en-US"/>
          </a:p>
        </p:txBody>
      </p:sp>
    </p:spTree>
    <p:extLst>
      <p:ext uri="{BB962C8B-B14F-4D97-AF65-F5344CB8AC3E}">
        <p14:creationId xmlns:p14="http://schemas.microsoft.com/office/powerpoint/2010/main" val="12029125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6FA919B-45DD-4A34-A714-9328584DC2FB}" type="datetimeFigureOut">
              <a:rPr lang="en-US" smtClean="0"/>
              <a:t>1/27/2016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392B16B-1517-4E37-8246-1BD2B36F31BA}" type="slidenum">
              <a:rPr lang="en-US" smtClean="0"/>
              <a:t>‹#›</a:t>
            </a:fld>
            <a:endParaRPr lang="en-US"/>
          </a:p>
        </p:txBody>
      </p:sp>
    </p:spTree>
    <p:extLst>
      <p:ext uri="{BB962C8B-B14F-4D97-AF65-F5344CB8AC3E}">
        <p14:creationId xmlns:p14="http://schemas.microsoft.com/office/powerpoint/2010/main" val="8996535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6FA919B-45DD-4A34-A714-9328584DC2FB}" type="datetimeFigureOut">
              <a:rPr lang="en-US" smtClean="0"/>
              <a:t>1/27/2016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392B16B-1517-4E37-8246-1BD2B36F31BA}" type="slidenum">
              <a:rPr lang="en-US" smtClean="0"/>
              <a:t>‹#›</a:t>
            </a:fld>
            <a:endParaRPr lang="en-US"/>
          </a:p>
        </p:txBody>
      </p:sp>
    </p:spTree>
    <p:extLst>
      <p:ext uri="{BB962C8B-B14F-4D97-AF65-F5344CB8AC3E}">
        <p14:creationId xmlns:p14="http://schemas.microsoft.com/office/powerpoint/2010/main" val="41769694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6FA919B-45DD-4A34-A714-9328584DC2FB}" type="datetimeFigureOut">
              <a:rPr lang="en-US" smtClean="0"/>
              <a:t>1/27/2016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392B16B-1517-4E37-8246-1BD2B36F31BA}" type="slidenum">
              <a:rPr lang="en-US" smtClean="0"/>
              <a:t>‹#›</a:t>
            </a:fld>
            <a:endParaRPr lang="en-US"/>
          </a:p>
        </p:txBody>
      </p:sp>
    </p:spTree>
    <p:extLst>
      <p:ext uri="{BB962C8B-B14F-4D97-AF65-F5344CB8AC3E}">
        <p14:creationId xmlns:p14="http://schemas.microsoft.com/office/powerpoint/2010/main" val="8146945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6FA919B-45DD-4A34-A714-9328584DC2FB}" type="datetimeFigureOut">
              <a:rPr lang="en-US" smtClean="0"/>
              <a:t>1/27/2016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92B16B-1517-4E37-8246-1BD2B36F31BA}" type="slidenum">
              <a:rPr lang="en-US" smtClean="0"/>
              <a:t>‹#›</a:t>
            </a:fld>
            <a:endParaRPr lang="en-US"/>
          </a:p>
        </p:txBody>
      </p:sp>
    </p:spTree>
    <p:extLst>
      <p:ext uri="{BB962C8B-B14F-4D97-AF65-F5344CB8AC3E}">
        <p14:creationId xmlns:p14="http://schemas.microsoft.com/office/powerpoint/2010/main" val="15922017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6FA919B-45DD-4A34-A714-9328584DC2FB}" type="datetimeFigureOut">
              <a:rPr lang="en-US" smtClean="0"/>
              <a:t>1/27/2016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92B16B-1517-4E37-8246-1BD2B36F31BA}" type="slidenum">
              <a:rPr lang="en-US" smtClean="0"/>
              <a:t>‹#›</a:t>
            </a:fld>
            <a:endParaRPr lang="en-US"/>
          </a:p>
        </p:txBody>
      </p:sp>
    </p:spTree>
    <p:extLst>
      <p:ext uri="{BB962C8B-B14F-4D97-AF65-F5344CB8AC3E}">
        <p14:creationId xmlns:p14="http://schemas.microsoft.com/office/powerpoint/2010/main" val="42142473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6FA919B-45DD-4A34-A714-9328584DC2FB}" type="datetimeFigureOut">
              <a:rPr lang="en-US" smtClean="0"/>
              <a:t>1/27/2016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392B16B-1517-4E37-8246-1BD2B36F31BA}" type="slidenum">
              <a:rPr lang="en-US" smtClean="0"/>
              <a:t>‹#›</a:t>
            </a:fld>
            <a:endParaRPr lang="en-US"/>
          </a:p>
        </p:txBody>
      </p:sp>
    </p:spTree>
    <p:extLst>
      <p:ext uri="{BB962C8B-B14F-4D97-AF65-F5344CB8AC3E}">
        <p14:creationId xmlns:p14="http://schemas.microsoft.com/office/powerpoint/2010/main" val="14660333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holylandphotos.files.wordpress.com/2011/09/gsattz02.jpg"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hyperlink" Target="http://holylandphotos.files.wordpress.com/2011/09/gsattz08.jpg"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holylandphotos.files.wordpress.com/2011/09/gsattz02.jpg?w=1024&amp;h=680">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609600"/>
            <a:ext cx="9144000" cy="624840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0" y="11668"/>
            <a:ext cx="9144000" cy="584775"/>
          </a:xfrm>
          <a:prstGeom prst="rect">
            <a:avLst/>
          </a:prstGeom>
        </p:spPr>
        <p:txBody>
          <a:bodyPr wrap="square">
            <a:spAutoFit/>
          </a:bodyPr>
          <a:lstStyle/>
          <a:p>
            <a:pPr algn="ctr"/>
            <a:r>
              <a:rPr lang="en-US" sz="3200" b="1" dirty="0" smtClean="0">
                <a:effectLst/>
              </a:rPr>
              <a:t>Temple of Zeus — From Acropolis in Athens</a:t>
            </a:r>
            <a:endParaRPr lang="en-US" sz="3200" b="1" dirty="0">
              <a:effectLst/>
            </a:endParaRPr>
          </a:p>
        </p:txBody>
      </p:sp>
    </p:spTree>
    <p:extLst>
      <p:ext uri="{BB962C8B-B14F-4D97-AF65-F5344CB8AC3E}">
        <p14:creationId xmlns:p14="http://schemas.microsoft.com/office/powerpoint/2010/main" val="36672089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emple of Zeu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834" y="591401"/>
            <a:ext cx="9131166" cy="6266599"/>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12834" y="6626"/>
            <a:ext cx="9131166" cy="584775"/>
          </a:xfrm>
          <a:prstGeom prst="rect">
            <a:avLst/>
          </a:prstGeom>
        </p:spPr>
        <p:txBody>
          <a:bodyPr wrap="square">
            <a:spAutoFit/>
          </a:bodyPr>
          <a:lstStyle/>
          <a:p>
            <a:pPr algn="ctr"/>
            <a:r>
              <a:rPr lang="en-US" sz="3200" b="1" dirty="0" smtClean="0">
                <a:effectLst/>
              </a:rPr>
              <a:t>Temple of Zeus in Athens</a:t>
            </a:r>
            <a:endParaRPr lang="en-US" sz="3200" b="1" dirty="0">
              <a:effectLst/>
            </a:endParaRPr>
          </a:p>
        </p:txBody>
      </p:sp>
    </p:spTree>
    <p:extLst>
      <p:ext uri="{BB962C8B-B14F-4D97-AF65-F5344CB8AC3E}">
        <p14:creationId xmlns:p14="http://schemas.microsoft.com/office/powerpoint/2010/main" val="4067962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85800"/>
          </a:xfrm>
        </p:spPr>
        <p:txBody>
          <a:bodyPr>
            <a:normAutofit fontScale="90000"/>
          </a:bodyPr>
          <a:lstStyle/>
          <a:p>
            <a:r>
              <a:rPr lang="en-US" sz="3200" b="1" dirty="0" smtClean="0">
                <a:effectLst/>
              </a:rPr>
              <a:t/>
            </a:r>
            <a:br>
              <a:rPr lang="en-US" sz="3200" b="1" dirty="0" smtClean="0">
                <a:effectLst/>
              </a:rPr>
            </a:br>
            <a:r>
              <a:rPr lang="en-US" sz="3200" b="1" dirty="0" smtClean="0"/>
              <a:t>Temple Of Zeus In Athens – </a:t>
            </a:r>
            <a:r>
              <a:rPr lang="en-US" sz="3200" b="1" dirty="0" smtClean="0">
                <a:effectLst/>
              </a:rPr>
              <a:t>Column That Fell In 1852</a:t>
            </a:r>
            <a:br>
              <a:rPr lang="en-US" sz="3200" b="1" dirty="0" smtClean="0">
                <a:effectLst/>
              </a:rPr>
            </a:br>
            <a:endParaRPr lang="en-US" sz="3200" b="1" dirty="0"/>
          </a:p>
        </p:txBody>
      </p:sp>
      <p:pic>
        <p:nvPicPr>
          <p:cNvPr id="4098" name="Picture 2" descr="http://holylandphotos.files.wordpress.com/2011/09/gsattz08.jpg?w=1024&amp;h=684">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609600"/>
            <a:ext cx="9144000" cy="6248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011886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TotalTime>
  <Words>236</Words>
  <Application>Microsoft Office PowerPoint</Application>
  <PresentationFormat>On-screen Show (4:3)</PresentationFormat>
  <Paragraphs>10</Paragraphs>
  <Slides>3</Slides>
  <Notes>2</Notes>
  <HiddenSlides>0</HiddenSlides>
  <MMClips>0</MMClips>
  <ScaleCrop>false</ScaleCrop>
  <HeadingPairs>
    <vt:vector size="4" baseType="variant">
      <vt:variant>
        <vt:lpstr>Theme</vt:lpstr>
      </vt:variant>
      <vt:variant>
        <vt:i4>1</vt:i4>
      </vt:variant>
      <vt:variant>
        <vt:lpstr>Slide Titles</vt:lpstr>
      </vt:variant>
      <vt:variant>
        <vt:i4>3</vt:i4>
      </vt:variant>
    </vt:vector>
  </HeadingPairs>
  <TitlesOfParts>
    <vt:vector size="4" baseType="lpstr">
      <vt:lpstr>Office Theme</vt:lpstr>
      <vt:lpstr>PowerPoint Presentation</vt:lpstr>
      <vt:lpstr>PowerPoint Presentation</vt:lpstr>
      <vt:lpstr> Temple Of Zeus In Athens – Column That Fell In 1852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Bob</dc:creator>
  <cp:lastModifiedBy>Bob</cp:lastModifiedBy>
  <cp:revision>4</cp:revision>
  <dcterms:created xsi:type="dcterms:W3CDTF">2011-09-07T18:22:08Z</dcterms:created>
  <dcterms:modified xsi:type="dcterms:W3CDTF">2016-01-28T00:13:57Z</dcterms:modified>
</cp:coreProperties>
</file>