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3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49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2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1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9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8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52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2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0BC01-85B9-4230-977D-204A79ABF224}" type="datetimeFigureOut">
              <a:rPr lang="en-US" smtClean="0"/>
              <a:t>9/8/2011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71A13-1E4B-4095-AE51-959C76BFA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465"/>
            <a:ext cx="9144000" cy="58813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Asia In N.T. Times</a:t>
            </a:r>
            <a:endParaRPr lang="en-US" sz="3200" b="1" dirty="0"/>
          </a:p>
        </p:txBody>
      </p:sp>
      <p:pic>
        <p:nvPicPr>
          <p:cNvPr id="4" name="Picture 3" descr="http://www.bible-history.com/maps/maps/asia_n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746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Asia In N.T. Times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 In N.T. Times</dc:title>
  <dc:creator>Bob</dc:creator>
  <cp:lastModifiedBy>Bob</cp:lastModifiedBy>
  <cp:revision>1</cp:revision>
  <dcterms:created xsi:type="dcterms:W3CDTF">2011-09-08T23:00:16Z</dcterms:created>
  <dcterms:modified xsi:type="dcterms:W3CDTF">2011-09-08T23:03:24Z</dcterms:modified>
</cp:coreProperties>
</file>